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2102" y="3091311"/>
            <a:ext cx="10119155" cy="23534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139" y="4425520"/>
            <a:ext cx="10067407" cy="19703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7403" y="6015574"/>
            <a:ext cx="2435400" cy="9569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32428" y="6034606"/>
            <a:ext cx="6281809" cy="1004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586" y="2212745"/>
            <a:ext cx="8707800" cy="6900320"/>
            <a:chOff x="1094586" y="2212745"/>
            <a:chExt cx="8707800" cy="6900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4586" y="2212745"/>
              <a:ext cx="8707800" cy="6900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2981575" cy="49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5908" y="2212745"/>
            <a:ext cx="7232187" cy="6977267"/>
            <a:chOff x="10005908" y="2212745"/>
            <a:chExt cx="7232187" cy="69772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908" y="2212745"/>
              <a:ext cx="7232187" cy="6977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8907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3091905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6460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748" y="4261164"/>
            <a:ext cx="11011950" cy="5437150"/>
            <a:chOff x="1313748" y="4261164"/>
            <a:chExt cx="11011950" cy="5437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748" y="4261164"/>
              <a:ext cx="11011950" cy="5437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6880" y="1778293"/>
            <a:ext cx="7441215" cy="5552775"/>
            <a:chOff x="9796880" y="1778293"/>
            <a:chExt cx="7441215" cy="5552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6880" y="1778293"/>
              <a:ext cx="7441215" cy="5552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4340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36126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9038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3974" y="3676088"/>
            <a:ext cx="5320674" cy="5332794"/>
            <a:chOff x="11723974" y="3676088"/>
            <a:chExt cx="5320674" cy="5332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3974" y="3676088"/>
              <a:ext cx="5320674" cy="5332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175" y="4426351"/>
            <a:ext cx="9649281" cy="4120835"/>
            <a:chOff x="1204175" y="4426351"/>
            <a:chExt cx="9649281" cy="4120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175" y="4426351"/>
              <a:ext cx="9649281" cy="41208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339" y="3467303"/>
            <a:ext cx="1791553" cy="9133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21875" y="2697638"/>
            <a:ext cx="2156982" cy="827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1894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19142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4000"/>
            <a:ext cx="1583632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01983" y="3186828"/>
            <a:ext cx="1446764" cy="1305123"/>
            <a:chOff x="7301983" y="3186828"/>
            <a:chExt cx="1446764" cy="1305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983" y="3186828"/>
              <a:ext cx="1446764" cy="1305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78238" y="3145579"/>
            <a:ext cx="1397325" cy="1387621"/>
            <a:chOff x="10278238" y="3145579"/>
            <a:chExt cx="1397325" cy="1387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8238" y="3145579"/>
              <a:ext cx="1397325" cy="1387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53789" y="3198080"/>
            <a:ext cx="1216176" cy="1207730"/>
            <a:chOff x="4453789" y="3198080"/>
            <a:chExt cx="1216176" cy="1207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3789" y="3198080"/>
              <a:ext cx="1216176" cy="12077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5212" y="3417622"/>
            <a:ext cx="2369312" cy="55354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78174" y="4762202"/>
            <a:ext cx="1266891" cy="1134923"/>
            <a:chOff x="7378174" y="4762202"/>
            <a:chExt cx="1266891" cy="1134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8174" y="4762202"/>
              <a:ext cx="1266891" cy="1134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9971" y="4491951"/>
            <a:ext cx="1739557" cy="1739557"/>
            <a:chOff x="10079971" y="4491951"/>
            <a:chExt cx="1739557" cy="17395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9971" y="4491951"/>
              <a:ext cx="1739557" cy="17395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4276" y="4533200"/>
            <a:ext cx="1575202" cy="1575202"/>
            <a:chOff x="4274276" y="4533200"/>
            <a:chExt cx="1575202" cy="15752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4276" y="4533200"/>
              <a:ext cx="1575202" cy="1575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28117" y="6086641"/>
            <a:ext cx="1596642" cy="1596642"/>
            <a:chOff x="7428117" y="6086641"/>
            <a:chExt cx="1596642" cy="15966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8117" y="6086641"/>
              <a:ext cx="1596642" cy="15966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49004" y="5996958"/>
            <a:ext cx="2013770" cy="2013770"/>
            <a:chOff x="13049004" y="5996958"/>
            <a:chExt cx="2013770" cy="201377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9004" y="5996958"/>
              <a:ext cx="2013770" cy="2013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7605" y="6231508"/>
            <a:ext cx="1458493" cy="1421991"/>
            <a:chOff x="10277605" y="6231508"/>
            <a:chExt cx="1458493" cy="14219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7605" y="6231508"/>
              <a:ext cx="1458493" cy="14219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28353" y="4652454"/>
            <a:ext cx="1513898" cy="1513898"/>
            <a:chOff x="16128353" y="4652454"/>
            <a:chExt cx="1513898" cy="15138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28353" y="4652454"/>
              <a:ext cx="1513898" cy="1513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98105" y="6251190"/>
            <a:ext cx="1305638" cy="1305638"/>
            <a:chOff x="4498105" y="6251190"/>
            <a:chExt cx="1305638" cy="13056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8105" y="6251190"/>
              <a:ext cx="1305638" cy="13056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90380" y="7910894"/>
            <a:ext cx="1305412" cy="1313944"/>
            <a:chOff x="4490380" y="7910894"/>
            <a:chExt cx="1305412" cy="13139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0380" y="7910894"/>
              <a:ext cx="1305412" cy="13139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68650" y="7910894"/>
            <a:ext cx="1447310" cy="1390124"/>
            <a:chOff x="7368650" y="7910894"/>
            <a:chExt cx="1447310" cy="13901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8650" y="7910894"/>
              <a:ext cx="1447310" cy="13901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95051" y="4771387"/>
            <a:ext cx="1281087" cy="1197000"/>
            <a:chOff x="13395051" y="4771387"/>
            <a:chExt cx="1281087" cy="1197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95051" y="4771387"/>
              <a:ext cx="1281087" cy="11970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394476" y="8086460"/>
            <a:ext cx="1237505" cy="1237505"/>
            <a:chOff x="10394476" y="8086460"/>
            <a:chExt cx="1237505" cy="12375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94476" y="8086460"/>
              <a:ext cx="1237505" cy="12375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50371" y="3104329"/>
            <a:ext cx="1470120" cy="1470120"/>
            <a:chOff x="13350371" y="3104329"/>
            <a:chExt cx="1470120" cy="147012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50371" y="3104329"/>
              <a:ext cx="1470120" cy="14701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254571" y="6295921"/>
            <a:ext cx="1311490" cy="1387361"/>
            <a:chOff x="16254571" y="6295921"/>
            <a:chExt cx="1311490" cy="13873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54571" y="6295921"/>
              <a:ext cx="1311490" cy="1387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28167"/>
            <a:ext cx="16190476" cy="7536553"/>
            <a:chOff x="1047619" y="2128167"/>
            <a:chExt cx="16190476" cy="75365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2128167"/>
              <a:ext cx="16190476" cy="753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4621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354537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47999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869190"/>
            <a:ext cx="11128535" cy="7982122"/>
            <a:chOff x="4759502" y="1869190"/>
            <a:chExt cx="11128535" cy="7982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869190"/>
              <a:ext cx="11128535" cy="7982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4915185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44117"/>
            <a:ext cx="1332713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4286" y="1785599"/>
            <a:ext cx="8918082" cy="8218107"/>
            <a:chOff x="6514286" y="1785599"/>
            <a:chExt cx="8918082" cy="82181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4286" y="1785599"/>
              <a:ext cx="8918082" cy="82181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3790794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318531" cy="925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1087" y="1837618"/>
            <a:ext cx="9092384" cy="8138391"/>
            <a:chOff x="5871087" y="1837618"/>
            <a:chExt cx="9092384" cy="8138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1087" y="1837618"/>
              <a:ext cx="9092384" cy="8138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2181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713651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1900587"/>
            <a:ext cx="7514531" cy="7650039"/>
            <a:chOff x="1047619" y="1900587"/>
            <a:chExt cx="7514531" cy="76500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900587"/>
              <a:ext cx="7514531" cy="7650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4137" y="2901695"/>
            <a:ext cx="8333958" cy="5679134"/>
            <a:chOff x="8904137" y="2901695"/>
            <a:chExt cx="8333958" cy="5679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4137" y="2901695"/>
              <a:ext cx="8333958" cy="5679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444647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942432" cy="49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278742" cy="92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0265" y="1639659"/>
            <a:ext cx="8961806" cy="8446502"/>
            <a:chOff x="6090265" y="1639659"/>
            <a:chExt cx="8961806" cy="8446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0265" y="1639659"/>
              <a:ext cx="8961806" cy="8446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4155" y="4153481"/>
            <a:ext cx="10710607" cy="7143"/>
            <a:chOff x="7594155" y="415348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155" y="415348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2100703"/>
            <a:ext cx="10710607" cy="7143"/>
            <a:chOff x="7575107" y="2100703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107" y="2100703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7897" y="505661"/>
            <a:ext cx="1808815" cy="11894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714196" y="1963041"/>
            <a:ext cx="8178632" cy="296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4563" y="16434"/>
            <a:ext cx="884874" cy="9561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25241" y="533842"/>
            <a:ext cx="2463558" cy="12081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8203" y="-124242"/>
            <a:ext cx="1021932" cy="105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5716" y="1285705"/>
            <a:ext cx="2745316" cy="982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91706" y="2912133"/>
            <a:ext cx="3286273" cy="1208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668" y="2157677"/>
            <a:ext cx="1023066" cy="1053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25241" y="2950228"/>
            <a:ext cx="2454034" cy="12081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48098" y="2199352"/>
            <a:ext cx="1008684" cy="9561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91706" y="4621552"/>
            <a:ext cx="3238644" cy="1680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4668" y="4062459"/>
            <a:ext cx="1023066" cy="1053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06194" y="4600887"/>
            <a:ext cx="2804044" cy="11505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38203" y="4062459"/>
            <a:ext cx="1028780" cy="10536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5716" y="5375598"/>
            <a:ext cx="1008278" cy="9821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78917" y="6193940"/>
            <a:ext cx="10710607" cy="7143"/>
            <a:chOff x="7578917" y="6193940"/>
            <a:chExt cx="10710607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8917" y="6193940"/>
              <a:ext cx="10710607" cy="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32957" y="6894896"/>
            <a:ext cx="3716796" cy="12081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14563" y="6241583"/>
            <a:ext cx="967923" cy="9650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15718" y="6891505"/>
            <a:ext cx="3305282" cy="12159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48098" y="6232135"/>
            <a:ext cx="999161" cy="965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4631" y="8229365"/>
            <a:ext cx="10710607" cy="7143"/>
            <a:chOff x="7584631" y="8229365"/>
            <a:chExt cx="10710607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84631" y="8229365"/>
              <a:ext cx="10710607" cy="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32956" y="9046499"/>
            <a:ext cx="4715405" cy="12159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14564" y="8393183"/>
            <a:ext cx="999162" cy="9752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285527" y="9056108"/>
            <a:ext cx="2425224" cy="12159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67145" y="8402793"/>
            <a:ext cx="916896" cy="97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22" y="547048"/>
            <a:ext cx="3807779" cy="991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2886" y="2402905"/>
            <a:ext cx="12519941" cy="6799954"/>
            <a:chOff x="2882886" y="2402905"/>
            <a:chExt cx="12519941" cy="6799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886" y="2402905"/>
              <a:ext cx="12519941" cy="67999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346" y="5409336"/>
            <a:ext cx="1816332" cy="8628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2983" y="4184955"/>
            <a:ext cx="5103096" cy="4034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2148646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1303" y="2815031"/>
            <a:ext cx="5367123" cy="3019901"/>
            <a:chOff x="9721303" y="2815031"/>
            <a:chExt cx="5367123" cy="30199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1303" y="2815031"/>
              <a:ext cx="5367123" cy="3019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1303" y="6641957"/>
            <a:ext cx="1750058" cy="1800115"/>
            <a:chOff x="9721303" y="6641957"/>
            <a:chExt cx="1750058" cy="18001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1303" y="6641957"/>
              <a:ext cx="1750058" cy="1800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9440" y="6641957"/>
            <a:ext cx="3265921" cy="1837081"/>
            <a:chOff x="11819440" y="6641957"/>
            <a:chExt cx="3265921" cy="18370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9440" y="6641957"/>
              <a:ext cx="3265921" cy="1837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2380" y="2721317"/>
            <a:ext cx="10501648" cy="6163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95457" y="5127202"/>
            <a:ext cx="1107755" cy="1107755"/>
            <a:chOff x="15095457" y="5127202"/>
            <a:chExt cx="1107755" cy="11077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5457" y="5127202"/>
              <a:ext cx="1107755" cy="1107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5457" y="2407630"/>
            <a:ext cx="1200135" cy="1235381"/>
            <a:chOff x="15095457" y="2407630"/>
            <a:chExt cx="1200135" cy="1235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95457" y="2407630"/>
              <a:ext cx="1200135" cy="1235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7618" y="6419503"/>
            <a:ext cx="1313264" cy="1261375"/>
            <a:chOff x="12437618" y="6419503"/>
            <a:chExt cx="1313264" cy="1261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7618" y="6419503"/>
              <a:ext cx="1313264" cy="1261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3911" y="6714762"/>
            <a:ext cx="2794184" cy="2842144"/>
            <a:chOff x="14443911" y="6714762"/>
            <a:chExt cx="2794184" cy="2842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3911" y="6714762"/>
              <a:ext cx="2794184" cy="2842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92157" y="2135421"/>
            <a:ext cx="5298645" cy="7681468"/>
            <a:chOff x="4392157" y="2135421"/>
            <a:chExt cx="5298645" cy="76814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2157" y="2135421"/>
              <a:ext cx="5298645" cy="7681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6929" y="2104110"/>
            <a:ext cx="5298645" cy="7635602"/>
            <a:chOff x="10976929" y="2104110"/>
            <a:chExt cx="5298645" cy="7635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6929" y="2104110"/>
              <a:ext cx="5298645" cy="76356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954" y="3562913"/>
            <a:ext cx="8908880" cy="6492683"/>
            <a:chOff x="1438954" y="3562913"/>
            <a:chExt cx="8908880" cy="6492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954" y="3562913"/>
              <a:ext cx="8908880" cy="6492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34544" y="1915896"/>
            <a:ext cx="8703551" cy="4893358"/>
            <a:chOff x="8534544" y="1915896"/>
            <a:chExt cx="8703551" cy="4893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4544" y="1915896"/>
              <a:ext cx="8703551" cy="4893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0759" y="8411755"/>
            <a:ext cx="887068" cy="8870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39118" y="8317822"/>
            <a:ext cx="803739" cy="8037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1069" y="2722183"/>
            <a:ext cx="5485820" cy="55905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6"/>
            <a:ext cx="1970408" cy="1463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66667" y="6941256"/>
            <a:ext cx="6171429" cy="2039371"/>
            <a:chOff x="11066667" y="6941256"/>
            <a:chExt cx="6171429" cy="20393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6667" y="6941256"/>
              <a:ext cx="6171429" cy="2039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6178" y="2086535"/>
            <a:ext cx="7351918" cy="2115660"/>
            <a:chOff x="9886178" y="2086535"/>
            <a:chExt cx="7351918" cy="2115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6178" y="2086535"/>
              <a:ext cx="7351918" cy="2115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6667" y="4477745"/>
            <a:ext cx="3085714" cy="2193346"/>
            <a:chOff x="11066667" y="4477745"/>
            <a:chExt cx="3085714" cy="21933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6667" y="4477745"/>
              <a:ext cx="3085714" cy="2193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35" y="8884331"/>
            <a:ext cx="17132668" cy="14330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87" y="1543873"/>
            <a:ext cx="8298604" cy="4228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2642" y="7608099"/>
            <a:ext cx="1259739" cy="1259739"/>
            <a:chOff x="15892642" y="7608099"/>
            <a:chExt cx="1259739" cy="1259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2642" y="7608099"/>
              <a:ext cx="1259739" cy="125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1030" y="0"/>
            <a:ext cx="13025162" cy="10204774"/>
            <a:chOff x="3911030" y="0"/>
            <a:chExt cx="13025162" cy="10204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30" y="0"/>
              <a:ext cx="13025162" cy="10204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71412"/>
            <a:ext cx="1904494" cy="933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1424470" cy="49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44051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0256" y="3029843"/>
            <a:ext cx="8795362" cy="3019741"/>
            <a:chOff x="4520256" y="3029843"/>
            <a:chExt cx="8795362" cy="30197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256" y="3029843"/>
              <a:ext cx="8795362" cy="30197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6926" y="6750932"/>
            <a:ext cx="4925005" cy="13014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6454" y="7849865"/>
            <a:ext cx="7445957" cy="130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753997"/>
            <a:ext cx="2080966" cy="499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78" y="444000"/>
            <a:ext cx="1734851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22601" y="6948614"/>
            <a:ext cx="1740631" cy="1740631"/>
            <a:chOff x="12022601" y="6948614"/>
            <a:chExt cx="1740631" cy="1740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2601" y="6948614"/>
              <a:ext cx="1740631" cy="174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1927" y="1649751"/>
            <a:ext cx="12348073" cy="8478728"/>
            <a:chOff x="4651927" y="1649751"/>
            <a:chExt cx="12348073" cy="8478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1927" y="1649751"/>
              <a:ext cx="12348073" cy="8478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62545"/>
            <a:ext cx="1914267" cy="947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2984" y="2570955"/>
            <a:ext cx="2287626" cy="2287626"/>
            <a:chOff x="4732984" y="2570955"/>
            <a:chExt cx="2287626" cy="22876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984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3764" y="2602266"/>
            <a:ext cx="2287626" cy="2287626"/>
            <a:chOff x="8913764" y="2602266"/>
            <a:chExt cx="2287626" cy="2287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764" y="2602266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4067" y="2570955"/>
            <a:ext cx="2287626" cy="2287626"/>
            <a:chOff x="13104067" y="2570955"/>
            <a:chExt cx="2287626" cy="22876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4067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6432" y="2939893"/>
            <a:ext cx="1560731" cy="1560731"/>
            <a:chOff x="5096432" y="2939893"/>
            <a:chExt cx="1560731" cy="1560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432" y="2939893"/>
              <a:ext cx="1560731" cy="1560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8982" y="3076769"/>
            <a:ext cx="1357189" cy="1357189"/>
            <a:chOff x="9378982" y="3076769"/>
            <a:chExt cx="1357189" cy="1357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8982" y="3076769"/>
              <a:ext cx="1357189" cy="1357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6905" y="3076769"/>
            <a:ext cx="1351057" cy="1351057"/>
            <a:chOff x="13616905" y="3076769"/>
            <a:chExt cx="1351057" cy="1351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6905" y="3076769"/>
              <a:ext cx="1351057" cy="1351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0610" y="3747269"/>
            <a:ext cx="1893249" cy="35714"/>
            <a:chOff x="7020610" y="3747269"/>
            <a:chExt cx="18932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0610" y="3747269"/>
              <a:ext cx="1893249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99764" y="6124088"/>
            <a:ext cx="3810591" cy="2144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6388" y="6147474"/>
            <a:ext cx="3249820" cy="12523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6198" y="6145884"/>
            <a:ext cx="3189401" cy="12523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91866" y="3714768"/>
            <a:ext cx="1912201" cy="35714"/>
            <a:chOff x="11191866" y="3714768"/>
            <a:chExt cx="191220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1866" y="3714768"/>
              <a:ext cx="191220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84355" y="8401050"/>
            <a:ext cx="1612000" cy="1612000"/>
            <a:chOff x="14384355" y="8401050"/>
            <a:chExt cx="1612000" cy="1612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84355" y="8401050"/>
              <a:ext cx="1612000" cy="1612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55324" y="8477241"/>
            <a:ext cx="1444100" cy="1444100"/>
            <a:chOff x="16255324" y="8477241"/>
            <a:chExt cx="1444100" cy="14441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55324" y="8477241"/>
              <a:ext cx="1444100" cy="14441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58096" y="8487682"/>
            <a:ext cx="1089507" cy="1558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478" y="768759"/>
            <a:ext cx="2023718" cy="4961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478" y="444000"/>
            <a:ext cx="1763128" cy="496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62545"/>
            <a:ext cx="2239648" cy="9479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615428"/>
            <a:ext cx="2300318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4740" y="1888238"/>
            <a:ext cx="7380409" cy="8094642"/>
            <a:chOff x="4054740" y="1888238"/>
            <a:chExt cx="7380409" cy="8094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4740" y="1888238"/>
              <a:ext cx="7380409" cy="809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7157" y="1888238"/>
            <a:ext cx="5457604" cy="8094642"/>
            <a:chOff x="11647157" y="1888238"/>
            <a:chExt cx="5457604" cy="8094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7157" y="1888238"/>
              <a:ext cx="5457604" cy="809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6"/>
            <a:ext cx="1765899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3672406"/>
            <a:ext cx="6077360" cy="4694750"/>
            <a:chOff x="1047619" y="3672406"/>
            <a:chExt cx="6077360" cy="46947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3672406"/>
              <a:ext cx="6077360" cy="4694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51160" y="1728342"/>
            <a:ext cx="9171280" cy="7893495"/>
            <a:chOff x="8051160" y="1728342"/>
            <a:chExt cx="9171280" cy="7893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1160" y="1728342"/>
              <a:ext cx="9171280" cy="7893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392147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2650076" cy="1463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9641" y="2429217"/>
            <a:ext cx="7387053" cy="6761262"/>
            <a:chOff x="4549641" y="2429217"/>
            <a:chExt cx="7387053" cy="6761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9641" y="2429217"/>
              <a:ext cx="7387053" cy="6761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1229" y="2307286"/>
            <a:ext cx="4126866" cy="6883193"/>
            <a:chOff x="13111229" y="2307286"/>
            <a:chExt cx="4126866" cy="6883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1229" y="2307286"/>
              <a:ext cx="4126866" cy="688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2023-07-27T13:39:47Z</dcterms:created>
  <dcterms:modified xsi:type="dcterms:W3CDTF">2023-07-27T13:39:47Z</dcterms:modified>
</cp:coreProperties>
</file>